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299" r:id="rId14"/>
    <p:sldId id="298" r:id="rId15"/>
    <p:sldId id="274" r:id="rId16"/>
    <p:sldId id="257" r:id="rId17"/>
    <p:sldId id="294" r:id="rId18"/>
    <p:sldId id="268" r:id="rId19"/>
    <p:sldId id="264" r:id="rId20"/>
    <p:sldId id="265" r:id="rId21"/>
    <p:sldId id="286" r:id="rId22"/>
    <p:sldId id="289" r:id="rId23"/>
    <p:sldId id="271" r:id="rId24"/>
    <p:sldId id="285" r:id="rId25"/>
    <p:sldId id="280" r:id="rId26"/>
    <p:sldId id="293" r:id="rId27"/>
    <p:sldId id="277" r:id="rId28"/>
    <p:sldId id="291" r:id="rId29"/>
    <p:sldId id="292" r:id="rId30"/>
    <p:sldId id="281" r:id="rId31"/>
    <p:sldId id="283" r:id="rId32"/>
    <p:sldId id="261" r:id="rId33"/>
    <p:sldId id="276" r:id="rId34"/>
    <p:sldId id="279"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guests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grpSp>
        <p:nvGrpSpPr>
          <p:cNvPr id="5" name="Gruppieren 4"/>
          <p:cNvGrpSpPr/>
          <p:nvPr/>
        </p:nvGrpSpPr>
        <p:grpSpPr>
          <a:xfrm>
            <a:off x="1046375" y="1642371"/>
            <a:ext cx="10099251" cy="5040000"/>
            <a:chOff x="1024128" y="1642371"/>
            <a:chExt cx="10099251" cy="504000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379" y="1642371"/>
              <a:ext cx="5040000" cy="5040000"/>
            </a:xfrm>
            <a:prstGeom prst="rect">
              <a:avLst/>
            </a:prstGeom>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1642371"/>
              <a:ext cx="5040000" cy="5040000"/>
            </a:xfrm>
            <a:prstGeom prst="rect">
              <a:avLst/>
            </a:prstGeom>
          </p:spPr>
        </p:pic>
      </p:gr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526</Words>
  <Application>Microsoft Office PowerPoint</Application>
  <PresentationFormat>Breitbild</PresentationFormat>
  <Paragraphs>196</Paragraphs>
  <Slides>35</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35</vt:i4>
      </vt:variant>
    </vt:vector>
  </HeadingPairs>
  <TitlesOfParts>
    <vt:vector size="40"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guests by country and hotel type</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56</cp:revision>
  <dcterms:created xsi:type="dcterms:W3CDTF">2021-06-09T14:50:24Z</dcterms:created>
  <dcterms:modified xsi:type="dcterms:W3CDTF">2021-06-10T15:22:32Z</dcterms:modified>
</cp:coreProperties>
</file>